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m4a" ContentType="audio/mp4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tiff" ContentType="image/tiff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8" r:id="rId1"/>
  </p:sldMasterIdLst>
  <p:sldIdLst>
    <p:sldId id="256" r:id="rId2"/>
    <p:sldId id="257" r:id="rId3"/>
    <p:sldId id="258" r:id="rId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32767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20431"/>
    <p:restoredTop sz="94643"/>
  </p:normalViewPr>
  <p:slideViewPr>
    <p:cSldViewPr snapToGrid="0" snapToObjects="1">
      <p:cViewPr varScale="1">
        <p:scale>
          <a:sx n="68" d="100"/>
          <a:sy n="68" d="100"/>
        </p:scale>
        <p:origin x="-588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-1588" y="0"/>
            <a:ext cx="12193588" cy="6861555"/>
            <a:chOff x="-1588" y="0"/>
            <a:chExt cx="12193588" cy="6861555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Oval 10"/>
            <p:cNvSpPr/>
            <p:nvPr/>
          </p:nvSpPr>
          <p:spPr>
            <a:xfrm>
              <a:off x="8761412" y="18288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8761412" y="587095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  <a:prstGeom prst="rect">
            <a:avLst/>
          </a:prstGeom>
        </p:spPr>
        <p:txBody>
          <a:bodyPr anchor="b"/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5400000">
            <a:off x="10158984" y="1792224"/>
            <a:ext cx="990599" cy="304799"/>
          </a:xfrm>
        </p:spPr>
        <p:txBody>
          <a:bodyPr/>
          <a:lstStyle>
            <a:lvl1pPr algn="l">
              <a:defRPr b="0">
                <a:solidFill>
                  <a:schemeClr val="bg1"/>
                </a:solidFill>
              </a:defRPr>
            </a:lvl1pPr>
          </a:lstStyle>
          <a:p>
            <a:fld id="{9334D819-9F07-4261-B09B-9E467E5D9002}" type="datetimeFigureOut">
              <a:rPr lang="en-US" smtClean="0"/>
              <a:pPr/>
              <a:t>12/8/2016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5400000">
            <a:off x="8951976" y="3227832"/>
            <a:ext cx="3867912" cy="310896"/>
          </a:xfrm>
        </p:spPr>
        <p:txBody>
          <a:bodyPr/>
          <a:lstStyle>
            <a:lvl1pPr>
              <a:defRPr sz="1000" b="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1008" y="292608"/>
            <a:ext cx="838199" cy="767687"/>
          </a:xfrm>
        </p:spPr>
        <p:txBody>
          <a:bodyPr/>
          <a:lstStyle>
            <a:lvl1pPr>
              <a:defRPr sz="2800" b="0" i="0">
                <a:latin typeface="+mj-lt"/>
              </a:defRPr>
            </a:lvl1pPr>
          </a:lstStyle>
          <a:p>
            <a:fld id="{71766878-3199-4EAB-94E7-2D6D11070E1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2933474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1588" y="0"/>
            <a:ext cx="12193588" cy="6861555"/>
            <a:chOff x="-1588" y="0"/>
            <a:chExt cx="12193588" cy="6861555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8761412" y="18288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8761412" y="587095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9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7" y="4969927"/>
            <a:ext cx="8825657" cy="566738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7" y="553666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smtClean="0"/>
              <a:pPr/>
              <a:t>12/8/2016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3776972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-1588" y="0"/>
            <a:ext cx="12193588" cy="6861555"/>
            <a:chOff x="-1588" y="0"/>
            <a:chExt cx="12193588" cy="6861555"/>
          </a:xfrm>
        </p:grpSpPr>
        <p:sp>
          <p:nvSpPr>
            <p:cNvPr id="10" name="Rectangle 9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8761412" y="18288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8761412" y="587095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9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060704"/>
            <a:ext cx="8833104" cy="1371600"/>
          </a:xfrm>
          <a:prstGeom prst="rect">
            <a:avLst/>
          </a:prstGeom>
        </p:spPr>
        <p:txBody>
          <a:bodyPr anchor="ctr" anchorCtr="0"/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2144" y="3547872"/>
            <a:ext cx="8825659" cy="2478024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smtClean="0"/>
              <a:pPr/>
              <a:t>12/8/2016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78935174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88" y="0"/>
            <a:ext cx="12193588" cy="6861555"/>
            <a:chOff x="-1588" y="0"/>
            <a:chExt cx="12193588" cy="6861555"/>
          </a:xfrm>
        </p:grpSpPr>
        <p:sp>
          <p:nvSpPr>
            <p:cNvPr id="16" name="Rectangle 15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761412" y="18288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761412" y="587095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4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7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2" name="TextBox 11"/>
          <p:cNvSpPr txBox="1"/>
          <p:nvPr/>
        </p:nvSpPr>
        <p:spPr bwMode="gray">
          <a:xfrm>
            <a:off x="898295" y="596767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sz="9600" dirty="0">
                <a:solidFill>
                  <a:schemeClr val="tx2">
                    <a:lumMod val="40000"/>
                    <a:lumOff val="60000"/>
                  </a:schemeClr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 bwMode="gray">
          <a:xfrm>
            <a:off x="9715063" y="2629300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sz="9600" dirty="0">
                <a:solidFill>
                  <a:schemeClr val="tx2">
                    <a:lumMod val="40000"/>
                    <a:lumOff val="60000"/>
                  </a:schemeClr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980517"/>
            <a:ext cx="8460983" cy="2698249"/>
          </a:xfrm>
          <a:prstGeom prst="rect">
            <a:avLst/>
          </a:prstGeom>
        </p:spPr>
        <p:txBody>
          <a:bodyPr anchor="ctr" anchorCtr="0"/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 bwMode="gray">
          <a:xfrm>
            <a:off x="1945945" y="3679987"/>
            <a:ext cx="7725772" cy="342174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1400" cap="small" dirty="0">
                <a:solidFill>
                  <a:schemeClr val="tx2">
                    <a:lumMod val="40000"/>
                    <a:lumOff val="60000"/>
                  </a:schemeClr>
                </a:solidFill>
                <a:latin typeface="+mn-lt"/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029198"/>
            <a:ext cx="8825659" cy="997858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smtClean="0"/>
              <a:pPr/>
              <a:t>12/8/2016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3" name="Rectangle 2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62825708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-1588" y="0"/>
            <a:ext cx="12193588" cy="6861555"/>
            <a:chOff x="-1588" y="0"/>
            <a:chExt cx="12193588" cy="6861555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8761412" y="18288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8761412" y="587095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3525"/>
            <a:ext cx="8865623" cy="1819656"/>
          </a:xfrm>
          <a:prstGeom prst="rect">
            <a:avLst/>
          </a:prstGeo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29200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smtClean="0"/>
              <a:pPr/>
              <a:t>12/8/2016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73266345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  <a:prstGeom prst="rect">
            <a:avLst/>
          </a:prstGeom>
        </p:spPr>
        <p:txBody>
          <a:bodyPr/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3129168" cy="576261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4" y="3179764"/>
            <a:ext cx="3129168" cy="2847290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0"/>
            <a:ext cx="3145380" cy="576261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79764"/>
            <a:ext cx="3145380" cy="2847290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6700" y="2595032"/>
            <a:ext cx="3161029" cy="58473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6700" y="3179764"/>
            <a:ext cx="3161029" cy="2847290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384991" y="2603500"/>
            <a:ext cx="32564" cy="3423554"/>
          </a:xfrm>
          <a:prstGeom prst="line">
            <a:avLst/>
          </a:prstGeom>
          <a:ln w="12700" cmpd="sng">
            <a:solidFill>
              <a:schemeClr val="tx1">
                <a:lumMod val="75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775824" y="2603500"/>
            <a:ext cx="0" cy="3423554"/>
          </a:xfrm>
          <a:prstGeom prst="line">
            <a:avLst/>
          </a:prstGeom>
          <a:ln w="12700" cmpd="sng">
            <a:solidFill>
              <a:schemeClr val="tx1">
                <a:lumMod val="75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smtClean="0"/>
              <a:pPr/>
              <a:t>12/8/2016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0342267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  <a:prstGeom prst="rect">
            <a:avLst/>
          </a:prstGeom>
        </p:spPr>
        <p:txBody>
          <a:bodyPr anchor="ctr" anchorCtr="0"/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532845"/>
            <a:ext cx="3050438" cy="57626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2" y="2610916"/>
            <a:ext cx="2691242" cy="1584094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4" y="5109107"/>
            <a:ext cx="3050438" cy="91794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865" y="4532842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3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68865" y="5109108"/>
            <a:ext cx="3050438" cy="91257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3433" y="4532842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3433" y="5109107"/>
            <a:ext cx="3050438" cy="917947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384245" y="2603500"/>
            <a:ext cx="1" cy="3461811"/>
          </a:xfrm>
          <a:prstGeom prst="line">
            <a:avLst/>
          </a:prstGeom>
          <a:ln w="12700" cmpd="sng">
            <a:solidFill>
              <a:schemeClr val="tx1">
                <a:lumMod val="75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807352" y="2603500"/>
            <a:ext cx="0" cy="3461811"/>
          </a:xfrm>
          <a:prstGeom prst="line">
            <a:avLst/>
          </a:prstGeom>
          <a:ln w="12700" cmpd="sng">
            <a:solidFill>
              <a:schemeClr val="tx1">
                <a:lumMod val="75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smtClean="0"/>
              <a:pPr/>
              <a:t>12/8/2016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3089908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2595033"/>
            <a:ext cx="8825659" cy="3424768"/>
          </a:xfrm>
        </p:spPr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smtClean="0"/>
              <a:pPr/>
              <a:t>12/8/2016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99770068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-1588" y="0"/>
            <a:ext cx="12193588" cy="6861555"/>
            <a:chOff x="-1588" y="0"/>
            <a:chExt cx="12193588" cy="6861555"/>
          </a:xfrm>
        </p:grpSpPr>
        <p:sp>
          <p:nvSpPr>
            <p:cNvPr id="15" name="Rectangle 14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761412" y="18288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761412" y="587095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3" name="Rectangle 12"/>
            <p:cNvSpPr/>
            <p:nvPr/>
          </p:nvSpPr>
          <p:spPr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6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76756" y="1278466"/>
            <a:ext cx="1441567" cy="4748591"/>
          </a:xfrm>
          <a:prstGeom prst="rect">
            <a:avLst/>
          </a:prstGeo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5"/>
            <a:ext cx="6256025" cy="474859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smtClean="0"/>
              <a:pPr/>
              <a:t>12/8/2016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0" name="Rectangle 19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8030297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9"/>
            <a:ext cx="8825659" cy="706964"/>
          </a:xfrm>
          <a:prstGeom prst="rect">
            <a:avLst/>
          </a:prstGeom>
        </p:spPr>
        <p:txBody>
          <a:bodyPr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500"/>
            <a:ext cx="8825659" cy="34163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smtClean="0"/>
              <a:pPr/>
              <a:t>12/8/2016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000" b="1"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4611508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1588" y="0"/>
            <a:ext cx="12193588" cy="6861555"/>
            <a:chOff x="-1588" y="0"/>
            <a:chExt cx="12193588" cy="6861555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8761412" y="18288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8761412" y="587095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Rectangle 8"/>
            <p:cNvSpPr/>
            <p:nvPr/>
          </p:nvSpPr>
          <p:spPr bwMode="gray"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7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679192"/>
            <a:ext cx="4343400" cy="2286000"/>
          </a:xfrm>
          <a:prstGeom prst="rect">
            <a:avLst/>
          </a:prstGeom>
        </p:spPr>
        <p:txBody>
          <a:bodyPr anchor="ctr" anchorCtr="0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4576" y="2679192"/>
            <a:ext cx="3758184" cy="2286000"/>
          </a:xfrm>
        </p:spPr>
        <p:txBody>
          <a:bodyPr anchor="ctr" anchorCtr="0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smtClean="0"/>
              <a:pPr/>
              <a:t>12/8/2016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000" b="1"/>
            </a:lvl1pPr>
          </a:lstStyle>
          <a:p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935177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969264"/>
            <a:ext cx="8825659" cy="704088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8032" cy="3416301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76" y="2603500"/>
            <a:ext cx="4828032" cy="341630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smtClean="0"/>
              <a:pPr/>
              <a:t>12/8/2016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83508950"/>
      </p:ext>
    </p:extLst>
  </p:cSld>
  <p:clrMapOvr>
    <a:masterClrMapping/>
  </p:clrMapOvr>
  <p:extLst>
    <p:ext uri="{DCECCB84-F9BA-43D5-87BE-67443E8EF086}">
      <p15:sldGuideLst xmlns=""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69264"/>
            <a:ext cx="8825659" cy="704088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6040"/>
            <a:ext cx="48280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98448"/>
            <a:ext cx="4828032" cy="2843784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76" y="2606040"/>
            <a:ext cx="48280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1" y="3187921"/>
            <a:ext cx="4825160" cy="2854311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smtClean="0"/>
              <a:pPr/>
              <a:t>12/8/2016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036498003"/>
      </p:ext>
    </p:extLst>
  </p:cSld>
  <p:clrMapOvr>
    <a:masterClrMapping/>
  </p:clrMapOvr>
  <p:extLst>
    <p:ext uri="{DCECCB84-F9BA-43D5-87BE-67443E8EF086}">
      <p15:sldGuideLst xmlns=""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2144" y="969264"/>
            <a:ext cx="8825659" cy="704088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smtClean="0"/>
              <a:pPr/>
              <a:t>12/8/2016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45919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smtClean="0"/>
              <a:pPr/>
              <a:t>12/8/2016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5664366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-1588" y="0"/>
            <a:ext cx="12193588" cy="6861555"/>
            <a:chOff x="-1588" y="0"/>
            <a:chExt cx="12193588" cy="6861555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8761412" y="18288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761412" y="587095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Rectangle 7"/>
            <p:cNvSpPr/>
            <p:nvPr/>
          </p:nvSpPr>
          <p:spPr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298448"/>
            <a:ext cx="2793159" cy="1597152"/>
          </a:xfrm>
          <a:prstGeom prst="rect">
            <a:avLst/>
          </a:prstGeo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79008" y="1447800"/>
            <a:ext cx="5195997" cy="4572000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3" y="3129280"/>
            <a:ext cx="2793159" cy="2895599"/>
          </a:xfrm>
        </p:spPr>
        <p:txBody>
          <a:bodyPr/>
          <a:lstStyle>
            <a:lvl1pPr marL="0" indent="0">
              <a:buNone/>
              <a:defRPr sz="1400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smtClean="0"/>
              <a:pPr/>
              <a:t>12/8/2016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098058890"/>
      </p:ext>
    </p:extLst>
  </p:cSld>
  <p:clrMapOvr>
    <a:masterClrMapping/>
  </p:clrMapOvr>
  <p:extLst>
    <p:ext uri="{DCECCB84-F9BA-43D5-87BE-67443E8EF086}">
      <p15:sldGuideLst xmlns=""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-1588" y="0"/>
            <a:ext cx="12193588" cy="6861555"/>
            <a:chOff x="-1588" y="0"/>
            <a:chExt cx="12193588" cy="6861555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8761412" y="18288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761412" y="587095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Rectangle 7"/>
            <p:cNvSpPr/>
            <p:nvPr/>
          </p:nvSpPr>
          <p:spPr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693332"/>
            <a:ext cx="3860259" cy="1735668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5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smtClean="0"/>
              <a:pPr/>
              <a:t>12/8/2016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7487855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-1588" y="0"/>
            <a:ext cx="12193588" cy="6861555"/>
            <a:chOff x="-1588" y="0"/>
            <a:chExt cx="12193588" cy="6861555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761412" y="18288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8761412" y="587095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4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27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30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4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8761413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2760" y="6391656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ctr" anchorCtr="0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9334D819-9F07-4261-B09B-9E467E5D9002}" type="datetimeFigureOut">
              <a:rPr lang="en-US" smtClean="0"/>
              <a:pPr/>
              <a:t>12/8/2016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57784" y="6391656"/>
            <a:ext cx="3867912" cy="310896"/>
          </a:xfrm>
          <a:prstGeom prst="rect">
            <a:avLst/>
          </a:prstGeom>
        </p:spPr>
        <p:txBody>
          <a:bodyPr vert="horz" lIns="91440" tIns="45720" rIns="91440" bIns="45720" rtlCol="0" anchor="ctr" anchorCtr="0"/>
          <a:lstStyle>
            <a:lvl1pPr algn="l">
              <a:defRPr sz="1000" b="1" i="0">
                <a:solidFill>
                  <a:schemeClr val="accent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9" name="Rectangle 28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fld id="{71766878-3199-4EAB-94E7-2D6D11070E1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5986470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95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=""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media" Target="../media/media1.m4a"/><Relationship Id="rId2" Type="http://schemas.openxmlformats.org/officeDocument/2006/relationships/slideLayout" Target="../slideLayouts/slideLayout2.xml"/><Relationship Id="rId1" Type="http://schemas.openxmlformats.org/officeDocument/2006/relationships/video" Target="NULL" TargetMode="External"/><Relationship Id="rId5" Type="http://schemas.openxmlformats.org/officeDocument/2006/relationships/image" Target="../media/image3.tiff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 smtClean="0"/>
              <a:t>Salut</a:t>
            </a:r>
            <a:r>
              <a:rPr lang="en-US" dirty="0" smtClean="0"/>
              <a:t>, mon </a:t>
            </a:r>
            <a:r>
              <a:rPr lang="en-US" dirty="0" err="1" smtClean="0"/>
              <a:t>ami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864366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Salut</a:t>
            </a:r>
            <a:r>
              <a:rPr lang="en-US" dirty="0" smtClean="0"/>
              <a:t>, Jordan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Écoute</a:t>
            </a:r>
            <a:r>
              <a:rPr lang="en-US" dirty="0" smtClean="0"/>
              <a:t> le message de Mathieu </a:t>
            </a:r>
            <a:r>
              <a:rPr lang="en-US" dirty="0" err="1" smtClean="0"/>
              <a:t>à</a:t>
            </a:r>
            <a:r>
              <a:rPr lang="en-US" dirty="0" smtClean="0"/>
              <a:t> son </a:t>
            </a:r>
            <a:r>
              <a:rPr lang="en-US" dirty="0" err="1" smtClean="0"/>
              <a:t>ami</a:t>
            </a:r>
            <a:r>
              <a:rPr lang="en-US" dirty="0" smtClean="0"/>
              <a:t> Jordan</a:t>
            </a:r>
            <a:endParaRPr lang="en-US" dirty="0"/>
          </a:p>
        </p:txBody>
      </p:sp>
      <p:pic>
        <p:nvPicPr>
          <p:cNvPr id="5" name="Recorded Sound">
            <a:hlinkClick r:id="" action="ppaction://media"/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="" xmlns:p14="http://schemas.microsoft.com/office/powerpoint/2010/main" r:embed="rId3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689600" y="3022600"/>
            <a:ext cx="812800" cy="812800"/>
          </a:xfrm>
          <a:prstGeom prst="rect">
            <a:avLst/>
          </a:prstGeom>
          <a:solidFill>
            <a:srgbClr val="FF0000"/>
          </a:solidFill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932863" y="2419350"/>
            <a:ext cx="2095500" cy="37846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0632275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503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Merci, mon </a:t>
            </a:r>
            <a:r>
              <a:rPr lang="en-US" dirty="0" err="1" smtClean="0"/>
              <a:t>ami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CA" smtClean="0"/>
              <a:t>Bonjour Jordan,</a:t>
            </a:r>
            <a:endParaRPr lang="en-US" dirty="0"/>
          </a:p>
          <a:p>
            <a:r>
              <a:rPr lang="fr-CA" dirty="0"/>
              <a:t>Merci beaucoup pour tes choses de camping. Je me suis bien </a:t>
            </a:r>
            <a:r>
              <a:rPr lang="fr-CA" dirty="0" smtClean="0"/>
              <a:t>amusé. C’est </a:t>
            </a:r>
            <a:r>
              <a:rPr lang="fr-CA" dirty="0"/>
              <a:t>dommage que tu ne pouvais pas venir avec moi. J’ai bien dormi dans ton sac de couchage. Malheureusement, j’ai perdu la lampe de </a:t>
            </a:r>
            <a:r>
              <a:rPr lang="fr-CA" dirty="0" smtClean="0"/>
              <a:t>poche, j’aimerais </a:t>
            </a:r>
            <a:r>
              <a:rPr lang="fr-CA" dirty="0"/>
              <a:t>la remplacer. Combien </a:t>
            </a:r>
            <a:r>
              <a:rPr lang="fr-CA" dirty="0" smtClean="0"/>
              <a:t>a-t-elle coûté? </a:t>
            </a:r>
            <a:r>
              <a:rPr lang="fr-CA" dirty="0"/>
              <a:t>J’aimerais te ramener tes </a:t>
            </a:r>
            <a:r>
              <a:rPr lang="fr-CA" dirty="0" smtClean="0"/>
              <a:t>choses. Pourrais-tu </a:t>
            </a:r>
            <a:r>
              <a:rPr lang="fr-CA" dirty="0"/>
              <a:t>me dire quand tu seras à la </a:t>
            </a:r>
            <a:r>
              <a:rPr lang="fr-CA" dirty="0" smtClean="0"/>
              <a:t>maison ? </a:t>
            </a:r>
            <a:endParaRPr lang="en-US" dirty="0"/>
          </a:p>
          <a:p>
            <a:r>
              <a:rPr lang="fr-CA" dirty="0" smtClean="0"/>
              <a:t>À bientôt,</a:t>
            </a:r>
            <a:endParaRPr lang="en-US" dirty="0"/>
          </a:p>
          <a:p>
            <a:r>
              <a:rPr lang="fr-CA" dirty="0"/>
              <a:t>Mathieu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4447944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 Boardroom">
  <a:themeElements>
    <a:clrScheme name="Ion Boardroom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F9C9D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 Boardroom">
      <a:maj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Ion Boardroom" id="{FC33163D-4339-46B1-8EED-24C834239D99}" vid="{EC7F02AD-9687-440F-A9DF-FAA6F22270D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16</TotalTime>
  <Words>94</Words>
  <Application>Microsoft Macintosh PowerPoint</Application>
  <PresentationFormat>Custom</PresentationFormat>
  <Paragraphs>8</Paragraphs>
  <Slides>3</Slides>
  <Notes>0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4" baseType="lpstr">
      <vt:lpstr>Ion Boardroom</vt:lpstr>
      <vt:lpstr>Salut, mon ami</vt:lpstr>
      <vt:lpstr>Salut, Jordan</vt:lpstr>
      <vt:lpstr>Merci, mon ami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Salut mon ami</dc:title>
  <dc:creator>Lianne PerreaultRaymond</dc:creator>
  <cp:lastModifiedBy>Jaime</cp:lastModifiedBy>
  <cp:revision>4</cp:revision>
  <dcterms:created xsi:type="dcterms:W3CDTF">2016-08-09T18:12:29Z</dcterms:created>
  <dcterms:modified xsi:type="dcterms:W3CDTF">2016-12-08T05:01:00Z</dcterms:modified>
</cp:coreProperties>
</file>